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v8nVLb532o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57175" y="3353834"/>
            <a:ext cx="21002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المواد الأدوات الخطرة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735824" y="34290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EFBB50-A972-4FDC-82E9-0BE7F17A843C}"/>
              </a:ext>
            </a:extLst>
          </p:cNvPr>
          <p:cNvSpPr txBox="1"/>
          <p:nvPr/>
        </p:nvSpPr>
        <p:spPr>
          <a:xfrm>
            <a:off x="4518423" y="3353834"/>
            <a:ext cx="609361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https://youtu.be/Fv8nVLb532o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4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5744</TotalTime>
  <Words>21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24</cp:revision>
  <dcterms:created xsi:type="dcterms:W3CDTF">2023-05-01T10:02:06Z</dcterms:created>
  <dcterms:modified xsi:type="dcterms:W3CDTF">2024-01-16T07:37:45Z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